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29"/>
  </p:normalViewPr>
  <p:slideViewPr>
    <p:cSldViewPr snapToGrid="0" snapToObjects="1">
      <p:cViewPr>
        <p:scale>
          <a:sx n="155" d="100"/>
          <a:sy n="155" d="100"/>
        </p:scale>
        <p:origin x="-1432" y="-1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D94433-D76B-824B-BD19-3959DA9202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DF43AFB-5055-2F4C-96FC-B236C9813A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031A263-700A-9D4C-8B29-F08AF98D9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3D512-E72D-4B42-980B-CD2A06B7F1D6}" type="datetimeFigureOut">
              <a:rPr lang="nl-NL" smtClean="0"/>
              <a:t>19-03-2020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3B99305-C90E-9A46-836F-ED9E84657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AE87C5C-3B30-F641-A2CA-D328FEA00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A111F-F100-AD4C-B03E-FDD6C059F0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366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7AB5EB-7A53-6043-BB25-5AC482D69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17E5036-05C5-F849-8F75-1549AE4B23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7931D45-F39A-354A-99B6-AFCE109CA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3D512-E72D-4B42-980B-CD2A06B7F1D6}" type="datetimeFigureOut">
              <a:rPr lang="nl-NL" smtClean="0"/>
              <a:t>19-03-2020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C872000-20E5-9047-BA42-EE2EA4C96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AAF3098-46BF-9145-AB78-DCE926552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A111F-F100-AD4C-B03E-FDD6C059F0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1079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DF67A53-6207-674F-BC7D-631DB49B04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341A175-74F0-9546-BE63-F1B890CEE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AF7AAEC-7365-1149-A3F3-9B7B1A774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3D512-E72D-4B42-980B-CD2A06B7F1D6}" type="datetimeFigureOut">
              <a:rPr lang="nl-NL" smtClean="0"/>
              <a:t>19-03-2020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07B0AAA-B834-EE4E-9F17-A5D766D95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99BB219-DA54-C84C-A643-9C846C9AB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A111F-F100-AD4C-B03E-FDD6C059F0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4320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FBAE48-E231-2244-AEAE-9E9D9A327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ACABF9A-332E-A24C-A1D2-56D53DFE08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92D21C2-2CEE-F74B-9288-9A85341E3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3D512-E72D-4B42-980B-CD2A06B7F1D6}" type="datetimeFigureOut">
              <a:rPr lang="nl-NL" smtClean="0"/>
              <a:t>19-03-2020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34AD649-CF1B-0440-A458-2D6E448D8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DE12748-5948-384E-B3B5-F2B21CDF2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A111F-F100-AD4C-B03E-FDD6C059F0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165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AD988F-24F2-E145-98AF-1B3558CD8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211DB1D-1EC3-6B4F-B6BE-9A9A363759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3B7C758-7A27-2E41-BFA1-1AAFA05F4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3D512-E72D-4B42-980B-CD2A06B7F1D6}" type="datetimeFigureOut">
              <a:rPr lang="nl-NL" smtClean="0"/>
              <a:t>19-03-2020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8797150-A1F8-D94D-8417-2282ADCA4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1AEB42-5A06-244F-9500-4B6BCF355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A111F-F100-AD4C-B03E-FDD6C059F0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6570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EEC940-FAE8-8849-A142-DF4E5E16A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2128231-3A4E-DD42-AAF9-A8C9314F82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6147A5E-AF60-9343-9F47-754CC4A0BF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BC6D058-3295-204D-8881-503A2BC1F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3D512-E72D-4B42-980B-CD2A06B7F1D6}" type="datetimeFigureOut">
              <a:rPr lang="nl-NL" smtClean="0"/>
              <a:t>19-03-2020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AAB7C04-B4AE-2241-BE39-13F881D42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48E6EB8-08E7-204A-92B8-B7954879A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A111F-F100-AD4C-B03E-FDD6C059F0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9564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C2CDCF-9264-D145-BF80-2A941A22F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9E2D819-11A1-2048-880E-B6E9CAF966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DF6EFAD-B81C-674D-A95B-975CEF971F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CEF4ACA-6317-6E48-AEDA-DEDD5527FB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F51355C-9682-9F4C-B89E-54075F67C4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B8320F7-7C7E-B642-B60F-123565569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3D512-E72D-4B42-980B-CD2A06B7F1D6}" type="datetimeFigureOut">
              <a:rPr lang="nl-NL" smtClean="0"/>
              <a:t>19-03-2020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A0FF6AD1-C079-4549-A643-5655ED437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EBCF21AD-CD53-AD41-A8F7-855244BC9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A111F-F100-AD4C-B03E-FDD6C059F0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4176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23017B-55DA-9542-83D7-F6583322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D3DBC14-86F9-0546-9799-66A71A476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3D512-E72D-4B42-980B-CD2A06B7F1D6}" type="datetimeFigureOut">
              <a:rPr lang="nl-NL" smtClean="0"/>
              <a:t>19-03-2020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78C025B-21DB-3844-A9AC-C5CFF94FE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608CEA5-77D4-CF4A-8C82-0FD9B2BF6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A111F-F100-AD4C-B03E-FDD6C059F0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194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130DAA6-480A-3A48-9B14-140AF9774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3D512-E72D-4B42-980B-CD2A06B7F1D6}" type="datetimeFigureOut">
              <a:rPr lang="nl-NL" smtClean="0"/>
              <a:t>19-03-2020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4F3E521-3CF5-A54B-AAD6-05DB20FC5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4416AB7-1EF7-F649-BA3F-C5D459A3E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A111F-F100-AD4C-B03E-FDD6C059F0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6191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8A0237-A0A8-3A43-9CBA-07742DA80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D73DD0-C62B-1D4B-99AE-ACD6888C9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2130A5C-5C1A-EF4F-81E8-F89B57E19A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4418EA0-7EB5-C549-8A57-CE11A0825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3D512-E72D-4B42-980B-CD2A06B7F1D6}" type="datetimeFigureOut">
              <a:rPr lang="nl-NL" smtClean="0"/>
              <a:t>19-03-2020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78EB8D1-095D-094B-B84A-F21BBF13C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0D2DC5F-DB4E-DA4B-A941-A4DF59257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A111F-F100-AD4C-B03E-FDD6C059F0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0694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6C73A9-D934-C94F-816A-1F89BFC67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2D6229AF-6900-EC45-B63E-F8863738DE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785B45B-63E3-7C41-B568-A0EBF9074F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02461EA-D478-2448-BCB7-E9699CF1B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3D512-E72D-4B42-980B-CD2A06B7F1D6}" type="datetimeFigureOut">
              <a:rPr lang="nl-NL" smtClean="0"/>
              <a:t>19-03-2020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58FD3F2-1289-504B-98B9-17CEA6A4B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B43EB87-E3C2-474C-862C-629F2371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A111F-F100-AD4C-B03E-FDD6C059F0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8082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7C0AF44-D12C-D54C-BB0B-F2BE90D65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C7F0B60-8509-A649-B9CC-F7BBE5FFF0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0CB8F86-5CA8-BB4D-B665-AD0C46263F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3D512-E72D-4B42-980B-CD2A06B7F1D6}" type="datetimeFigureOut">
              <a:rPr lang="nl-NL" smtClean="0"/>
              <a:t>19-03-2020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FCA8026-686F-DD46-A1C8-55AD001DAD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D970B8D-DC76-A649-9FEC-808F957D55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A111F-F100-AD4C-B03E-FDD6C059F0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0002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E0773553-79B6-9E48-84E8-4876497BD812}"/>
              </a:ext>
            </a:extLst>
          </p:cNvPr>
          <p:cNvSpPr txBox="1"/>
          <p:nvPr/>
        </p:nvSpPr>
        <p:spPr>
          <a:xfrm>
            <a:off x="345990" y="230659"/>
            <a:ext cx="41189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De tweede COVID-19-epidemie: </a:t>
            </a:r>
          </a:p>
          <a:p>
            <a:r>
              <a:rPr lang="nl-NL" sz="1600" dirty="0"/>
              <a:t>die van angst en onzekerheid </a:t>
            </a:r>
          </a:p>
          <a:p>
            <a:r>
              <a:rPr lang="nl-NL" sz="1000" i="1" dirty="0"/>
              <a:t>Mindmap mogelijke maatschappelijke doorwerking op 7 deelgebieden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B24C8107-01A1-1747-8C39-8F54C946D08B}"/>
              </a:ext>
            </a:extLst>
          </p:cNvPr>
          <p:cNvSpPr txBox="1"/>
          <p:nvPr/>
        </p:nvSpPr>
        <p:spPr>
          <a:xfrm>
            <a:off x="9131644" y="240162"/>
            <a:ext cx="29079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/>
              <a:t>Effecten zoals beschreven in de wetenschappelijke literatuur, gecombineerd met bevindingen uit mijn lopende PhD-onderzoek.</a:t>
            </a:r>
          </a:p>
          <a:p>
            <a:r>
              <a:rPr lang="nl-NL" sz="800" dirty="0"/>
              <a:t>Referenties (nog) niet kunnen opnemen.</a:t>
            </a:r>
          </a:p>
          <a:p>
            <a:r>
              <a:rPr lang="nl-NL" sz="800" dirty="0"/>
              <a:t>CT verwijst onderzoek t.a.v. chronisch terrorisme, SARS-2 naar bevindingen uit de SARS-epidemie van 2002-2003.</a:t>
            </a:r>
          </a:p>
        </p:txBody>
      </p:sp>
      <p:pic>
        <p:nvPicPr>
          <p:cNvPr id="13" name="Tijdelijke aanduiding voor inhoud 12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CC63D471-50AC-E142-9D26-B5BF39D12A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4843" y="1019685"/>
            <a:ext cx="11195222" cy="5466348"/>
          </a:xfr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3275DAF7-0DF0-2A4E-BF63-C21AD2B38D39}"/>
              </a:ext>
            </a:extLst>
          </p:cNvPr>
          <p:cNvSpPr txBox="1"/>
          <p:nvPr/>
        </p:nvSpPr>
        <p:spPr>
          <a:xfrm>
            <a:off x="345990" y="969323"/>
            <a:ext cx="2907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/>
              <a:t>Versie 1.0 – 20-03-20 – Updates en verdieping volgen</a:t>
            </a:r>
          </a:p>
          <a:p>
            <a:r>
              <a:rPr lang="nl-NL" sz="800" dirty="0"/>
              <a:t>Marnix Eysink Smeets</a:t>
            </a:r>
          </a:p>
          <a:p>
            <a:r>
              <a:rPr lang="nl-NL" sz="800" dirty="0"/>
              <a:t>Lector Publiek Vertrouwen in Veiligheid – Hogeschool Inholland</a:t>
            </a:r>
          </a:p>
          <a:p>
            <a:r>
              <a:rPr lang="nl-NL" sz="800" dirty="0"/>
              <a:t>Info &amp; feedback: </a:t>
            </a:r>
            <a:r>
              <a:rPr lang="nl-NL" sz="800" dirty="0" err="1"/>
              <a:t>marnix.eysinksmeets@inholland.nl</a:t>
            </a:r>
            <a:endParaRPr lang="nl-NL" sz="800" dirty="0"/>
          </a:p>
        </p:txBody>
      </p:sp>
    </p:spTree>
    <p:extLst>
      <p:ext uri="{BB962C8B-B14F-4D97-AF65-F5344CB8AC3E}">
        <p14:creationId xmlns:p14="http://schemas.microsoft.com/office/powerpoint/2010/main" val="110893670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92</Words>
  <Application>Microsoft Macintosh PowerPoint</Application>
  <PresentationFormat>Breedbeeld</PresentationFormat>
  <Paragraphs>10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Kantoorthema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Eysink Smeets, Marnix</dc:creator>
  <cp:lastModifiedBy>Eysink Smeets, Marnix</cp:lastModifiedBy>
  <cp:revision>5</cp:revision>
  <dcterms:created xsi:type="dcterms:W3CDTF">2020-03-19T17:20:07Z</dcterms:created>
  <dcterms:modified xsi:type="dcterms:W3CDTF">2020-03-20T16:03:50Z</dcterms:modified>
</cp:coreProperties>
</file>